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EBFBE-77AB-290A-2096-AEB5FCF1A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F0BDA3-15D8-E536-110A-810FF0D89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BB3AB-E323-426C-67B5-17986B72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34752D-904F-CB87-B284-C5DA76A5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2DBF9-0197-3DFC-B75B-8D7F02E1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E3E62-52BF-C557-9764-1FAB0E06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4AB847-6510-D5CF-A551-7F6EBEC2F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C724C-2B6C-8816-02D4-F50BC9C71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2596CD-9300-1E49-6455-78FDA036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DD4219-F4EA-7C0C-AD63-1B96ED79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2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223FD6-A1E8-0310-87D1-9F64BE7205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D8FEAB-F0A1-342F-0EFF-34F811F21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BA11C6-AF9B-676B-CA9E-D9C9968D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E587D-4B6C-CD45-5FD9-1A668606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476158-A2D8-A288-D55B-777F1677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0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E116C-0B98-963B-8A73-16AA3C71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8C312-FE83-5DDC-212B-ECF09677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11B814-E498-A585-1F06-85E5A1C0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A855E-4C79-BD74-B62B-0DA8721E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F1A754-5046-D1D7-C2AC-0A68ABC8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2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F6157-3AF7-8C98-11FE-54B378C3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B802B1-6072-CBDC-3E93-F2E5808B0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CF925-C85A-2CCC-F70E-DCFA00E2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7B1A1-F3F9-A6A2-410D-AD319E1E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B3C17B-95D7-B68B-E211-E287FDF3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8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57EC8-C31F-5D71-C407-35954859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08D54F-30DB-BACE-5DC2-74C86374B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4D98C2-4832-FA8D-CAD4-1CA0506B8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EE8D7F-2931-E9DC-CDFA-1BA90CE3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39B247-F8E7-4B65-68B3-8F95CEBF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E5A4AB-8673-67F4-3FFE-D7FE42D3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3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13AE4-E9E4-BEEB-B136-B88A602D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B61C3F-156A-E216-3387-DD060984F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A02E7F-77EA-C4B2-F2F8-ACCBD4FBF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AD6D77-618C-3E28-BE86-A39EC3B59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C5072C-0A8B-6284-944C-386DD2903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B2A65C-56AF-88B7-93C5-0DEB5506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D0B995-95E4-1ECC-82A3-0DE40AA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0181D2-0BF7-A573-63C7-BF0336B2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1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439BD-3722-1D08-35C2-3D643707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5306ED-913C-3D3E-9DA4-E224B198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4643AF-1B49-F7A0-1E6B-28BFFCE6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F177AD-10FE-F389-E605-C8DB35D4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0A15B0-CB94-B84F-AD8D-4A3C1343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803B36-27A5-4CD2-B0A9-11D3D686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49FD5-1027-917C-C5A3-9DA7B0B9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0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A4263-E130-F5DD-1B53-A52B02B3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460A87-A0B2-F33B-49B3-C4192E6E0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2D613D-0C58-5BE6-46D8-D9EC82118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8DC4B-B59F-CC0D-6F8C-1C6DBE07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EB0F60-B9D7-8F49-D66F-5BB59EB0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60FFE3-0CF1-220D-EB93-1AF7048F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4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49FC2-951C-F519-D31E-C05845A4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D92558-14AF-9647-96E1-EE58ACEDB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081FCB-727F-328E-7E63-887F3CA66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07F7B8-2146-5E43-9F61-23E46519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6A0F7D-9DDA-1285-9DBE-A485FAB1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701A2A-CFEC-0E61-F836-4F5510BE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8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0FB89-2F12-5BC0-270F-2CF9001D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93C984-2E70-9571-8473-F2B624AB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F017B-93C2-922E-2FE1-3AEF04CFA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923DF-B282-406D-B4E1-6D59F62E62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125E6-4441-A938-F997-6DBD516AB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87C86-7F1C-A23A-2C6C-3DFE8F2EA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A999-6F48-4B30-8D20-DDC920AD1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0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C74A2-528B-6522-C8CD-1486B9069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Векторный метод решения физических задач по теме «Баллистика»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D6FA7B-A8EB-5CD5-82E9-94F3596F0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6953" y="5119553"/>
            <a:ext cx="3917003" cy="616084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Гусев Андрей Владиславович</a:t>
            </a:r>
          </a:p>
        </p:txBody>
      </p:sp>
    </p:spTree>
    <p:extLst>
      <p:ext uri="{BB962C8B-B14F-4D97-AF65-F5344CB8AC3E}">
        <p14:creationId xmlns:p14="http://schemas.microsoft.com/office/powerpoint/2010/main" val="264540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95B8A-E003-D03C-D098-AED736F5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7150C5-9291-B3D5-CD6B-863B2F78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91"/>
            <a:ext cx="12192000" cy="11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4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FBE48-4B3F-A5CD-6B3F-CC01F1D2B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50D3FF-0E43-7177-9ACC-E44AC14F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97"/>
            <a:ext cx="12192000" cy="8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9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E56A2-8347-6ADE-F19C-13D71207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2E73CA-4169-FC4F-5779-5DB503CDB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62"/>
            <a:ext cx="12192000" cy="11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3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5F835-1B6A-160A-4B61-46EE22871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FFF347-7371-F037-EEDB-DE77F0CC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06"/>
            <a:ext cx="12192000" cy="12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0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F5CB3-B710-31B9-EF3F-20BEDD838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E60ABC-6681-C0FF-06DF-E5E2D35A1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63"/>
            <a:ext cx="12192000" cy="31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6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26A10-A916-85E7-15F4-4E7FE3B1A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97881C-C2C9-133E-569D-DA7025AD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7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4B641-362B-EB5E-4560-04DCB2C89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FCEAB-DFB2-23C8-9E0E-14A0022E7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58"/>
            <a:ext cx="12192000" cy="7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2D1F0-2BF7-845D-2E25-B3CAF247E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112F2D-DE94-FD3C-0AE6-D3764923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8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7F3818-145E-0B7E-7282-6ACB8FF9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6"/>
            <a:ext cx="12192000" cy="2527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2F24D0-6457-DCD6-CA95-E72CCE18A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38469" y="150475"/>
            <a:ext cx="3543281" cy="2527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48553-D79B-8810-1A29-8A2DC31CA7FC}"/>
              </a:ext>
            </a:extLst>
          </p:cNvPr>
          <p:cNvSpPr txBox="1"/>
          <p:nvPr/>
        </p:nvSpPr>
        <p:spPr>
          <a:xfrm>
            <a:off x="10223770" y="1476017"/>
            <a:ext cx="233465" cy="333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08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A68C5D-612F-1315-BDE2-5A9EABB8A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88"/>
            <a:ext cx="12192000" cy="11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BB032-8274-A644-0302-FDDBCBD0B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89"/>
            <a:ext cx="12192000" cy="8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3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92902-87F7-2DAC-34C3-7DC572D1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46"/>
            <a:ext cx="12192000" cy="11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92435E-5015-9DE7-31BC-BA4B569B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91"/>
            <a:ext cx="12192000" cy="157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2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DA62E1-1661-D76E-3507-68835E148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96"/>
            <a:ext cx="12192000" cy="31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70381-A9A4-535D-0567-32F1E3ED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25DE4E-7A51-CA9D-6510-899AB0058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03"/>
            <a:ext cx="12192000" cy="8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1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4FF4E-1DE0-8F17-8EBA-D5A39611B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816B4D-2E6B-3283-A1CB-A1B3622FB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99"/>
            <a:ext cx="12192000" cy="11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69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</Words>
  <Application>Microsoft Office PowerPoint</Application>
  <PresentationFormat>Широкоэкранный</PresentationFormat>
  <Paragraphs>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Векторный метод решения физических задач по теме «Баллистика»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Андрей Гусев</dc:creator>
  <cp:lastModifiedBy>Андрей Гусев</cp:lastModifiedBy>
  <cp:revision>1</cp:revision>
  <dcterms:created xsi:type="dcterms:W3CDTF">2025-02-05T07:38:28Z</dcterms:created>
  <dcterms:modified xsi:type="dcterms:W3CDTF">2025-02-05T09:10:02Z</dcterms:modified>
</cp:coreProperties>
</file>